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3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A347"/>
    <a:srgbClr val="FF0000"/>
    <a:srgbClr val="FFFFFF"/>
    <a:srgbClr val="000000"/>
    <a:srgbClr val="3366FF"/>
    <a:srgbClr val="009900"/>
    <a:srgbClr val="388E94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92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ADCBEB7-21BA-44F3-A524-049F77B15FD4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6FFB615-F0EA-4D97-ADCD-285DF84DD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36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37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75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8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3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2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0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2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7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8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1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8D442-3EB1-4CD6-B320-E3E48CC6E40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967BC-07BE-47DE-87AE-B0668C95D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0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92F3EF8-4898-AB70-BDBD-8CCAA3EAC380}"/>
              </a:ext>
            </a:extLst>
          </p:cNvPr>
          <p:cNvGrpSpPr/>
          <p:nvPr/>
        </p:nvGrpSpPr>
        <p:grpSpPr>
          <a:xfrm>
            <a:off x="447675" y="1334589"/>
            <a:ext cx="5570493" cy="2501099"/>
            <a:chOff x="447675" y="1334589"/>
            <a:chExt cx="5570493" cy="2501099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B794204-A8C2-7562-F9B2-704E9391D0C7}"/>
                </a:ext>
              </a:extLst>
            </p:cNvPr>
            <p:cNvSpPr/>
            <p:nvPr/>
          </p:nvSpPr>
          <p:spPr>
            <a:xfrm>
              <a:off x="3657600" y="1828800"/>
              <a:ext cx="114300" cy="0"/>
            </a:xfrm>
            <a:custGeom>
              <a:avLst/>
              <a:gdLst>
                <a:gd name="connsiteX0" fmla="*/ 0 w 114300"/>
                <a:gd name="connsiteY0" fmla="*/ 0 h 0"/>
                <a:gd name="connsiteX1" fmla="*/ 114300 w 114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0AFBD92-4352-0EC1-BDC8-76BDBD338EE6}"/>
                </a:ext>
              </a:extLst>
            </p:cNvPr>
            <p:cNvSpPr/>
            <p:nvPr/>
          </p:nvSpPr>
          <p:spPr>
            <a:xfrm>
              <a:off x="3657600" y="2343150"/>
              <a:ext cx="114300" cy="0"/>
            </a:xfrm>
            <a:custGeom>
              <a:avLst/>
              <a:gdLst>
                <a:gd name="connsiteX0" fmla="*/ 0 w 114300"/>
                <a:gd name="connsiteY0" fmla="*/ 0 h 0"/>
                <a:gd name="connsiteX1" fmla="*/ 114300 w 114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BDD7BBD-7CB1-F1A8-CE5E-651F6D80F191}"/>
                </a:ext>
              </a:extLst>
            </p:cNvPr>
            <p:cNvSpPr/>
            <p:nvPr/>
          </p:nvSpPr>
          <p:spPr>
            <a:xfrm>
              <a:off x="3657600" y="2857500"/>
              <a:ext cx="114300" cy="0"/>
            </a:xfrm>
            <a:custGeom>
              <a:avLst/>
              <a:gdLst>
                <a:gd name="connsiteX0" fmla="*/ 0 w 114300"/>
                <a:gd name="connsiteY0" fmla="*/ 0 h 0"/>
                <a:gd name="connsiteX1" fmla="*/ 114300 w 114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D59237B7-C3A2-67FC-E08B-CCB592C238AE}"/>
                </a:ext>
              </a:extLst>
            </p:cNvPr>
            <p:cNvCxnSpPr/>
            <p:nvPr/>
          </p:nvCxnSpPr>
          <p:spPr>
            <a:xfrm>
              <a:off x="2354364" y="1743066"/>
              <a:ext cx="0" cy="123825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Flowchart: Magnetic Disk 3">
              <a:extLst>
                <a:ext uri="{FF2B5EF4-FFF2-40B4-BE49-F238E27FC236}">
                  <a16:creationId xmlns:a16="http://schemas.microsoft.com/office/drawing/2014/main" id="{1F14A738-7CB6-F26D-3E70-8B85E2BA8CD7}"/>
                </a:ext>
              </a:extLst>
            </p:cNvPr>
            <p:cNvSpPr/>
            <p:nvPr/>
          </p:nvSpPr>
          <p:spPr>
            <a:xfrm>
              <a:off x="4810110" y="2919478"/>
              <a:ext cx="461949" cy="22860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42BB8321-4C73-1E30-1361-9C6A5C05C2FD}"/>
                </a:ext>
              </a:extLst>
            </p:cNvPr>
            <p:cNvSpPr/>
            <p:nvPr/>
          </p:nvSpPr>
          <p:spPr>
            <a:xfrm>
              <a:off x="4238610" y="2919478"/>
              <a:ext cx="461949" cy="22860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2A4979C6-39A4-7548-27BB-4DB8FB7C9909}"/>
                </a:ext>
              </a:extLst>
            </p:cNvPr>
            <p:cNvSpPr/>
            <p:nvPr/>
          </p:nvSpPr>
          <p:spPr>
            <a:xfrm>
              <a:off x="4810110" y="2405128"/>
              <a:ext cx="461949" cy="22860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Magnetic Disk 6">
              <a:extLst>
                <a:ext uri="{FF2B5EF4-FFF2-40B4-BE49-F238E27FC236}">
                  <a16:creationId xmlns:a16="http://schemas.microsoft.com/office/drawing/2014/main" id="{98A78033-7551-2359-F22A-EA15A3F1079D}"/>
                </a:ext>
              </a:extLst>
            </p:cNvPr>
            <p:cNvSpPr/>
            <p:nvPr/>
          </p:nvSpPr>
          <p:spPr>
            <a:xfrm>
              <a:off x="4238610" y="2405128"/>
              <a:ext cx="461949" cy="22860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Magnetic Disk 7">
              <a:extLst>
                <a:ext uri="{FF2B5EF4-FFF2-40B4-BE49-F238E27FC236}">
                  <a16:creationId xmlns:a16="http://schemas.microsoft.com/office/drawing/2014/main" id="{B08893F2-B124-A932-CA03-F2FFD335795E}"/>
                </a:ext>
              </a:extLst>
            </p:cNvPr>
            <p:cNvSpPr/>
            <p:nvPr/>
          </p:nvSpPr>
          <p:spPr>
            <a:xfrm>
              <a:off x="4810110" y="1890778"/>
              <a:ext cx="461949" cy="22860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Magnetic Disk 8">
              <a:extLst>
                <a:ext uri="{FF2B5EF4-FFF2-40B4-BE49-F238E27FC236}">
                  <a16:creationId xmlns:a16="http://schemas.microsoft.com/office/drawing/2014/main" id="{22278B8B-1555-37AE-D8E1-59FCF41F5B43}"/>
                </a:ext>
              </a:extLst>
            </p:cNvPr>
            <p:cNvSpPr/>
            <p:nvPr/>
          </p:nvSpPr>
          <p:spPr>
            <a:xfrm>
              <a:off x="4238610" y="1890778"/>
              <a:ext cx="461949" cy="22860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34">
              <a:extLst>
                <a:ext uri="{FF2B5EF4-FFF2-40B4-BE49-F238E27FC236}">
                  <a16:creationId xmlns:a16="http://schemas.microsoft.com/office/drawing/2014/main" id="{781483BA-5618-5D8A-6209-0B8E57F1D8D8}"/>
                </a:ext>
              </a:extLst>
            </p:cNvPr>
            <p:cNvSpPr/>
            <p:nvPr/>
          </p:nvSpPr>
          <p:spPr>
            <a:xfrm>
              <a:off x="4010010" y="1832364"/>
              <a:ext cx="342900" cy="133350"/>
            </a:xfrm>
            <a:custGeom>
              <a:avLst/>
              <a:gdLst>
                <a:gd name="connsiteX0" fmla="*/ 0 w 342900"/>
                <a:gd name="connsiteY0" fmla="*/ 0 h 133350"/>
                <a:gd name="connsiteX1" fmla="*/ 342900 w 342900"/>
                <a:gd name="connsiteY1" fmla="*/ 0 h 133350"/>
                <a:gd name="connsiteX2" fmla="*/ 342900 w 342900"/>
                <a:gd name="connsiteY2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33350">
                  <a:moveTo>
                    <a:pt x="0" y="0"/>
                  </a:moveTo>
                  <a:lnTo>
                    <a:pt x="342900" y="0"/>
                  </a:lnTo>
                  <a:lnTo>
                    <a:pt x="342900" y="13335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35">
              <a:extLst>
                <a:ext uri="{FF2B5EF4-FFF2-40B4-BE49-F238E27FC236}">
                  <a16:creationId xmlns:a16="http://schemas.microsoft.com/office/drawing/2014/main" id="{8BE8D4EC-242D-A721-7EBA-4A39EC47731C}"/>
                </a:ext>
              </a:extLst>
            </p:cNvPr>
            <p:cNvSpPr/>
            <p:nvPr/>
          </p:nvSpPr>
          <p:spPr>
            <a:xfrm>
              <a:off x="4581510" y="1832364"/>
              <a:ext cx="342900" cy="133350"/>
            </a:xfrm>
            <a:custGeom>
              <a:avLst/>
              <a:gdLst>
                <a:gd name="connsiteX0" fmla="*/ 0 w 342900"/>
                <a:gd name="connsiteY0" fmla="*/ 123825 h 133350"/>
                <a:gd name="connsiteX1" fmla="*/ 0 w 342900"/>
                <a:gd name="connsiteY1" fmla="*/ 0 h 133350"/>
                <a:gd name="connsiteX2" fmla="*/ 342900 w 342900"/>
                <a:gd name="connsiteY2" fmla="*/ 0 h 133350"/>
                <a:gd name="connsiteX3" fmla="*/ 342900 w 34290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0" h="133350">
                  <a:moveTo>
                    <a:pt x="0" y="123825"/>
                  </a:moveTo>
                  <a:lnTo>
                    <a:pt x="0" y="0"/>
                  </a:lnTo>
                  <a:lnTo>
                    <a:pt x="342900" y="0"/>
                  </a:lnTo>
                  <a:lnTo>
                    <a:pt x="342900" y="13335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36">
              <a:extLst>
                <a:ext uri="{FF2B5EF4-FFF2-40B4-BE49-F238E27FC236}">
                  <a16:creationId xmlns:a16="http://schemas.microsoft.com/office/drawing/2014/main" id="{1456A97D-9DE8-517B-5BB5-C429E191E06C}"/>
                </a:ext>
              </a:extLst>
            </p:cNvPr>
            <p:cNvSpPr/>
            <p:nvPr/>
          </p:nvSpPr>
          <p:spPr>
            <a:xfrm>
              <a:off x="5153010" y="1832364"/>
              <a:ext cx="228600" cy="123825"/>
            </a:xfrm>
            <a:custGeom>
              <a:avLst/>
              <a:gdLst>
                <a:gd name="connsiteX0" fmla="*/ 0 w 228600"/>
                <a:gd name="connsiteY0" fmla="*/ 123825 h 123825"/>
                <a:gd name="connsiteX1" fmla="*/ 0 w 228600"/>
                <a:gd name="connsiteY1" fmla="*/ 0 h 123825"/>
                <a:gd name="connsiteX2" fmla="*/ 228600 w 228600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123825">
                  <a:moveTo>
                    <a:pt x="0" y="123825"/>
                  </a:move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9">
              <a:extLst>
                <a:ext uri="{FF2B5EF4-FFF2-40B4-BE49-F238E27FC236}">
                  <a16:creationId xmlns:a16="http://schemas.microsoft.com/office/drawing/2014/main" id="{E275B457-07D4-71D6-94E4-56E870A9BE65}"/>
                </a:ext>
              </a:extLst>
            </p:cNvPr>
            <p:cNvSpPr/>
            <p:nvPr/>
          </p:nvSpPr>
          <p:spPr>
            <a:xfrm>
              <a:off x="4010010" y="2346714"/>
              <a:ext cx="342900" cy="133350"/>
            </a:xfrm>
            <a:custGeom>
              <a:avLst/>
              <a:gdLst>
                <a:gd name="connsiteX0" fmla="*/ 0 w 342900"/>
                <a:gd name="connsiteY0" fmla="*/ 0 h 133350"/>
                <a:gd name="connsiteX1" fmla="*/ 342900 w 342900"/>
                <a:gd name="connsiteY1" fmla="*/ 0 h 133350"/>
                <a:gd name="connsiteX2" fmla="*/ 342900 w 342900"/>
                <a:gd name="connsiteY2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33350">
                  <a:moveTo>
                    <a:pt x="0" y="0"/>
                  </a:moveTo>
                  <a:lnTo>
                    <a:pt x="342900" y="0"/>
                  </a:lnTo>
                  <a:lnTo>
                    <a:pt x="342900" y="13335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0">
              <a:extLst>
                <a:ext uri="{FF2B5EF4-FFF2-40B4-BE49-F238E27FC236}">
                  <a16:creationId xmlns:a16="http://schemas.microsoft.com/office/drawing/2014/main" id="{4B61C461-0D17-C996-1D52-08030FBBF6A6}"/>
                </a:ext>
              </a:extLst>
            </p:cNvPr>
            <p:cNvSpPr/>
            <p:nvPr/>
          </p:nvSpPr>
          <p:spPr>
            <a:xfrm>
              <a:off x="4581510" y="2346714"/>
              <a:ext cx="342900" cy="133350"/>
            </a:xfrm>
            <a:custGeom>
              <a:avLst/>
              <a:gdLst>
                <a:gd name="connsiteX0" fmla="*/ 0 w 342900"/>
                <a:gd name="connsiteY0" fmla="*/ 123825 h 133350"/>
                <a:gd name="connsiteX1" fmla="*/ 0 w 342900"/>
                <a:gd name="connsiteY1" fmla="*/ 0 h 133350"/>
                <a:gd name="connsiteX2" fmla="*/ 342900 w 342900"/>
                <a:gd name="connsiteY2" fmla="*/ 0 h 133350"/>
                <a:gd name="connsiteX3" fmla="*/ 342900 w 34290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0" h="133350">
                  <a:moveTo>
                    <a:pt x="0" y="123825"/>
                  </a:moveTo>
                  <a:lnTo>
                    <a:pt x="0" y="0"/>
                  </a:lnTo>
                  <a:lnTo>
                    <a:pt x="342900" y="0"/>
                  </a:lnTo>
                  <a:lnTo>
                    <a:pt x="342900" y="13335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41">
              <a:extLst>
                <a:ext uri="{FF2B5EF4-FFF2-40B4-BE49-F238E27FC236}">
                  <a16:creationId xmlns:a16="http://schemas.microsoft.com/office/drawing/2014/main" id="{D292D43D-8517-045C-F2BB-7B3EDA992132}"/>
                </a:ext>
              </a:extLst>
            </p:cNvPr>
            <p:cNvSpPr/>
            <p:nvPr/>
          </p:nvSpPr>
          <p:spPr>
            <a:xfrm>
              <a:off x="5153010" y="2346714"/>
              <a:ext cx="228600" cy="123825"/>
            </a:xfrm>
            <a:custGeom>
              <a:avLst/>
              <a:gdLst>
                <a:gd name="connsiteX0" fmla="*/ 0 w 228600"/>
                <a:gd name="connsiteY0" fmla="*/ 123825 h 123825"/>
                <a:gd name="connsiteX1" fmla="*/ 0 w 228600"/>
                <a:gd name="connsiteY1" fmla="*/ 0 h 123825"/>
                <a:gd name="connsiteX2" fmla="*/ 228600 w 228600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123825">
                  <a:moveTo>
                    <a:pt x="0" y="123825"/>
                  </a:move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44">
              <a:extLst>
                <a:ext uri="{FF2B5EF4-FFF2-40B4-BE49-F238E27FC236}">
                  <a16:creationId xmlns:a16="http://schemas.microsoft.com/office/drawing/2014/main" id="{B06EA76E-FDB3-E9C9-E60B-789E6FB50CB6}"/>
                </a:ext>
              </a:extLst>
            </p:cNvPr>
            <p:cNvSpPr/>
            <p:nvPr/>
          </p:nvSpPr>
          <p:spPr>
            <a:xfrm>
              <a:off x="4010010" y="2861064"/>
              <a:ext cx="342900" cy="133350"/>
            </a:xfrm>
            <a:custGeom>
              <a:avLst/>
              <a:gdLst>
                <a:gd name="connsiteX0" fmla="*/ 0 w 342900"/>
                <a:gd name="connsiteY0" fmla="*/ 0 h 133350"/>
                <a:gd name="connsiteX1" fmla="*/ 342900 w 342900"/>
                <a:gd name="connsiteY1" fmla="*/ 0 h 133350"/>
                <a:gd name="connsiteX2" fmla="*/ 342900 w 342900"/>
                <a:gd name="connsiteY2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33350">
                  <a:moveTo>
                    <a:pt x="0" y="0"/>
                  </a:moveTo>
                  <a:lnTo>
                    <a:pt x="342900" y="0"/>
                  </a:lnTo>
                  <a:lnTo>
                    <a:pt x="342900" y="13335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45">
              <a:extLst>
                <a:ext uri="{FF2B5EF4-FFF2-40B4-BE49-F238E27FC236}">
                  <a16:creationId xmlns:a16="http://schemas.microsoft.com/office/drawing/2014/main" id="{C17A7A38-2D46-BF70-11D8-01CED6923802}"/>
                </a:ext>
              </a:extLst>
            </p:cNvPr>
            <p:cNvSpPr/>
            <p:nvPr/>
          </p:nvSpPr>
          <p:spPr>
            <a:xfrm>
              <a:off x="4581510" y="2861064"/>
              <a:ext cx="342900" cy="133350"/>
            </a:xfrm>
            <a:custGeom>
              <a:avLst/>
              <a:gdLst>
                <a:gd name="connsiteX0" fmla="*/ 0 w 342900"/>
                <a:gd name="connsiteY0" fmla="*/ 123825 h 133350"/>
                <a:gd name="connsiteX1" fmla="*/ 0 w 342900"/>
                <a:gd name="connsiteY1" fmla="*/ 0 h 133350"/>
                <a:gd name="connsiteX2" fmla="*/ 342900 w 342900"/>
                <a:gd name="connsiteY2" fmla="*/ 0 h 133350"/>
                <a:gd name="connsiteX3" fmla="*/ 342900 w 34290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0" h="133350">
                  <a:moveTo>
                    <a:pt x="0" y="123825"/>
                  </a:moveTo>
                  <a:lnTo>
                    <a:pt x="0" y="0"/>
                  </a:lnTo>
                  <a:lnTo>
                    <a:pt x="342900" y="0"/>
                  </a:lnTo>
                  <a:lnTo>
                    <a:pt x="342900" y="13335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46">
              <a:extLst>
                <a:ext uri="{FF2B5EF4-FFF2-40B4-BE49-F238E27FC236}">
                  <a16:creationId xmlns:a16="http://schemas.microsoft.com/office/drawing/2014/main" id="{A9EA038C-D304-6C94-1925-21DB3D734C64}"/>
                </a:ext>
              </a:extLst>
            </p:cNvPr>
            <p:cNvSpPr/>
            <p:nvPr/>
          </p:nvSpPr>
          <p:spPr>
            <a:xfrm>
              <a:off x="5153010" y="2861064"/>
              <a:ext cx="228600" cy="123825"/>
            </a:xfrm>
            <a:custGeom>
              <a:avLst/>
              <a:gdLst>
                <a:gd name="connsiteX0" fmla="*/ 0 w 228600"/>
                <a:gd name="connsiteY0" fmla="*/ 123825 h 123825"/>
                <a:gd name="connsiteX1" fmla="*/ 0 w 228600"/>
                <a:gd name="connsiteY1" fmla="*/ 0 h 123825"/>
                <a:gd name="connsiteX2" fmla="*/ 228600 w 228600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123825">
                  <a:moveTo>
                    <a:pt x="0" y="123825"/>
                  </a:move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D444A1B-27BF-ABEE-5F51-13A1129A2033}"/>
                </a:ext>
              </a:extLst>
            </p:cNvPr>
            <p:cNvCxnSpPr/>
            <p:nvPr/>
          </p:nvCxnSpPr>
          <p:spPr>
            <a:xfrm flipH="1">
              <a:off x="2228850" y="2971800"/>
              <a:ext cx="752475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DF0DE2-401C-E8F4-C748-2514C47AF9CF}"/>
                </a:ext>
              </a:extLst>
            </p:cNvPr>
            <p:cNvSpPr txBox="1"/>
            <p:nvPr/>
          </p:nvSpPr>
          <p:spPr>
            <a:xfrm>
              <a:off x="1920797" y="3543300"/>
              <a:ext cx="864917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dirty="0"/>
                <a:t>Controller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007B45C-7C6C-2417-BFEF-312F910B3E35}"/>
                </a:ext>
              </a:extLst>
            </p:cNvPr>
            <p:cNvSpPr txBox="1"/>
            <p:nvPr/>
          </p:nvSpPr>
          <p:spPr>
            <a:xfrm>
              <a:off x="3590925" y="1334589"/>
              <a:ext cx="609911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300" dirty="0"/>
                <a:t>Relays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7FE5484-A57C-1617-3ADF-57C40DABA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9756" y="2867007"/>
              <a:ext cx="895348" cy="6667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52DEA3C-F84E-5E23-69AD-B4FDE6BF6701}"/>
                </a:ext>
              </a:extLst>
            </p:cNvPr>
            <p:cNvSpPr/>
            <p:nvPr/>
          </p:nvSpPr>
          <p:spPr>
            <a:xfrm>
              <a:off x="1895465" y="2857481"/>
              <a:ext cx="91440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FF9E5A0-40DE-0668-A6AD-86D6F7CCDB93}"/>
                </a:ext>
              </a:extLst>
            </p:cNvPr>
            <p:cNvSpPr/>
            <p:nvPr/>
          </p:nvSpPr>
          <p:spPr>
            <a:xfrm>
              <a:off x="1838325" y="2857500"/>
              <a:ext cx="914400" cy="685800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0F74161-44BC-5CE5-A8B6-5300A6A74F82}"/>
                </a:ext>
              </a:extLst>
            </p:cNvPr>
            <p:cNvSpPr txBox="1"/>
            <p:nvPr/>
          </p:nvSpPr>
          <p:spPr>
            <a:xfrm>
              <a:off x="5353050" y="1843331"/>
              <a:ext cx="66511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/>
                <a:t>Stack 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AD05E3-A7B8-B3A6-9537-6E74268C02DC}"/>
                </a:ext>
              </a:extLst>
            </p:cNvPr>
            <p:cNvSpPr txBox="1"/>
            <p:nvPr/>
          </p:nvSpPr>
          <p:spPr>
            <a:xfrm>
              <a:off x="5353050" y="2357681"/>
              <a:ext cx="66511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/>
                <a:t>Stack 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13A1A6-BA22-9E77-5CF2-D318158137DE}"/>
                </a:ext>
              </a:extLst>
            </p:cNvPr>
            <p:cNvSpPr txBox="1"/>
            <p:nvPr/>
          </p:nvSpPr>
          <p:spPr>
            <a:xfrm>
              <a:off x="5353050" y="2872031"/>
              <a:ext cx="66511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/>
                <a:t>Stack 3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1BDB2D1-662F-9540-10E4-C8F22C3E88FB}"/>
                </a:ext>
              </a:extLst>
            </p:cNvPr>
            <p:cNvSpPr txBox="1"/>
            <p:nvPr/>
          </p:nvSpPr>
          <p:spPr>
            <a:xfrm>
              <a:off x="1780451" y="1643044"/>
              <a:ext cx="633507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00" dirty="0"/>
                <a:t>Power</a:t>
              </a:r>
            </a:p>
            <a:p>
              <a:pPr algn="r"/>
              <a:r>
                <a:rPr lang="en-US" sz="1300" dirty="0"/>
                <a:t>sensor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9A0C8F4-9608-1FDA-11EC-1E2A36745ECA}"/>
                </a:ext>
              </a:extLst>
            </p:cNvPr>
            <p:cNvSpPr/>
            <p:nvPr/>
          </p:nvSpPr>
          <p:spPr>
            <a:xfrm>
              <a:off x="952500" y="1600200"/>
              <a:ext cx="4429125" cy="2171700"/>
            </a:xfrm>
            <a:custGeom>
              <a:avLst/>
              <a:gdLst>
                <a:gd name="connsiteX0" fmla="*/ 0 w 4429125"/>
                <a:gd name="connsiteY0" fmla="*/ 209550 h 2171700"/>
                <a:gd name="connsiteX1" fmla="*/ 0 w 4429125"/>
                <a:gd name="connsiteY1" fmla="*/ 0 h 2171700"/>
                <a:gd name="connsiteX2" fmla="*/ 4429125 w 4429125"/>
                <a:gd name="connsiteY2" fmla="*/ 0 h 2171700"/>
                <a:gd name="connsiteX3" fmla="*/ 4429125 w 4429125"/>
                <a:gd name="connsiteY3" fmla="*/ 21717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9125" h="2171700">
                  <a:moveTo>
                    <a:pt x="0" y="209550"/>
                  </a:moveTo>
                  <a:lnTo>
                    <a:pt x="0" y="0"/>
                  </a:lnTo>
                  <a:lnTo>
                    <a:pt x="4429125" y="0"/>
                  </a:lnTo>
                  <a:lnTo>
                    <a:pt x="4429125" y="217170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3898B30-6039-F2C5-AFA9-7EF94656A8ED}"/>
                </a:ext>
              </a:extLst>
            </p:cNvPr>
            <p:cNvSpPr/>
            <p:nvPr/>
          </p:nvSpPr>
          <p:spPr>
            <a:xfrm>
              <a:off x="1009650" y="1657350"/>
              <a:ext cx="2657475" cy="2114550"/>
            </a:xfrm>
            <a:custGeom>
              <a:avLst/>
              <a:gdLst>
                <a:gd name="connsiteX0" fmla="*/ 0 w 2657475"/>
                <a:gd name="connsiteY0" fmla="*/ 152400 h 2114550"/>
                <a:gd name="connsiteX1" fmla="*/ 0 w 2657475"/>
                <a:gd name="connsiteY1" fmla="*/ 0 h 2114550"/>
                <a:gd name="connsiteX2" fmla="*/ 2657475 w 2657475"/>
                <a:gd name="connsiteY2" fmla="*/ 0 h 2114550"/>
                <a:gd name="connsiteX3" fmla="*/ 2657475 w 2657475"/>
                <a:gd name="connsiteY3" fmla="*/ 2114550 h 211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7475" h="2114550">
                  <a:moveTo>
                    <a:pt x="0" y="152400"/>
                  </a:moveTo>
                  <a:lnTo>
                    <a:pt x="0" y="0"/>
                  </a:lnTo>
                  <a:lnTo>
                    <a:pt x="2657475" y="0"/>
                  </a:lnTo>
                  <a:lnTo>
                    <a:pt x="2657475" y="211455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9B3D105-6DDE-09C9-A00F-A12E70D16863}"/>
                </a:ext>
              </a:extLst>
            </p:cNvPr>
            <p:cNvSpPr/>
            <p:nvPr/>
          </p:nvSpPr>
          <p:spPr>
            <a:xfrm>
              <a:off x="3743325" y="1781175"/>
              <a:ext cx="266700" cy="47625"/>
            </a:xfrm>
            <a:custGeom>
              <a:avLst/>
              <a:gdLst>
                <a:gd name="connsiteX0" fmla="*/ 266700 w 266700"/>
                <a:gd name="connsiteY0" fmla="*/ 47625 h 47625"/>
                <a:gd name="connsiteX1" fmla="*/ 0 w 26670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 h="47625">
                  <a:moveTo>
                    <a:pt x="266700" y="47625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2F3E339-6169-A554-C5B7-914238E4162E}"/>
                </a:ext>
              </a:extLst>
            </p:cNvPr>
            <p:cNvSpPr/>
            <p:nvPr/>
          </p:nvSpPr>
          <p:spPr>
            <a:xfrm>
              <a:off x="3743325" y="2295525"/>
              <a:ext cx="266700" cy="47625"/>
            </a:xfrm>
            <a:custGeom>
              <a:avLst/>
              <a:gdLst>
                <a:gd name="connsiteX0" fmla="*/ 266700 w 266700"/>
                <a:gd name="connsiteY0" fmla="*/ 47625 h 47625"/>
                <a:gd name="connsiteX1" fmla="*/ 0 w 26670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0" h="47625">
                  <a:moveTo>
                    <a:pt x="266700" y="47625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32624D3-55A4-E54B-1F40-5A706C55E27E}"/>
                </a:ext>
              </a:extLst>
            </p:cNvPr>
            <p:cNvSpPr/>
            <p:nvPr/>
          </p:nvSpPr>
          <p:spPr>
            <a:xfrm>
              <a:off x="3781425" y="2714625"/>
              <a:ext cx="228600" cy="142875"/>
            </a:xfrm>
            <a:custGeom>
              <a:avLst/>
              <a:gdLst>
                <a:gd name="connsiteX0" fmla="*/ 228600 w 228600"/>
                <a:gd name="connsiteY0" fmla="*/ 142875 h 142875"/>
                <a:gd name="connsiteX1" fmla="*/ 0 w 228600"/>
                <a:gd name="connsiteY1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" h="142875">
                  <a:moveTo>
                    <a:pt x="228600" y="142875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BE16999-6967-EECD-365D-16ABE2BFE741}"/>
                </a:ext>
              </a:extLst>
            </p:cNvPr>
            <p:cNvSpPr/>
            <p:nvPr/>
          </p:nvSpPr>
          <p:spPr>
            <a:xfrm>
              <a:off x="2981325" y="1828800"/>
              <a:ext cx="914400" cy="742950"/>
            </a:xfrm>
            <a:custGeom>
              <a:avLst/>
              <a:gdLst>
                <a:gd name="connsiteX0" fmla="*/ 0 w 914400"/>
                <a:gd name="connsiteY0" fmla="*/ 742950 h 742950"/>
                <a:gd name="connsiteX1" fmla="*/ 0 w 914400"/>
                <a:gd name="connsiteY1" fmla="*/ 228600 h 742950"/>
                <a:gd name="connsiteX2" fmla="*/ 914400 w 914400"/>
                <a:gd name="connsiteY2" fmla="*/ 228600 h 742950"/>
                <a:gd name="connsiteX3" fmla="*/ 914400 w 914400"/>
                <a:gd name="connsiteY3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42950">
                  <a:moveTo>
                    <a:pt x="0" y="742950"/>
                  </a:moveTo>
                  <a:lnTo>
                    <a:pt x="0" y="228600"/>
                  </a:lnTo>
                  <a:lnTo>
                    <a:pt x="914400" y="228600"/>
                  </a:lnTo>
                  <a:lnTo>
                    <a:pt x="914400" y="0"/>
                  </a:lnTo>
                </a:path>
              </a:pathLst>
            </a:custGeom>
            <a:noFill/>
            <a:ln w="952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79367C6-8B75-4828-1ACD-7C72F1FDE49A}"/>
                </a:ext>
              </a:extLst>
            </p:cNvPr>
            <p:cNvSpPr/>
            <p:nvPr/>
          </p:nvSpPr>
          <p:spPr>
            <a:xfrm>
              <a:off x="2981325" y="2343150"/>
              <a:ext cx="914400" cy="742950"/>
            </a:xfrm>
            <a:custGeom>
              <a:avLst/>
              <a:gdLst>
                <a:gd name="connsiteX0" fmla="*/ 914400 w 914400"/>
                <a:gd name="connsiteY0" fmla="*/ 0 h 742950"/>
                <a:gd name="connsiteX1" fmla="*/ 914400 w 914400"/>
                <a:gd name="connsiteY1" fmla="*/ 228600 h 742950"/>
                <a:gd name="connsiteX2" fmla="*/ 0 w 914400"/>
                <a:gd name="connsiteY2" fmla="*/ 228600 h 742950"/>
                <a:gd name="connsiteX3" fmla="*/ 0 w 914400"/>
                <a:gd name="connsiteY3" fmla="*/ 742950 h 742950"/>
                <a:gd name="connsiteX4" fmla="*/ 914400 w 914400"/>
                <a:gd name="connsiteY4" fmla="*/ 742950 h 742950"/>
                <a:gd name="connsiteX5" fmla="*/ 914400 w 914400"/>
                <a:gd name="connsiteY5" fmla="*/ 45720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742950">
                  <a:moveTo>
                    <a:pt x="914400" y="0"/>
                  </a:moveTo>
                  <a:lnTo>
                    <a:pt x="914400" y="228600"/>
                  </a:lnTo>
                  <a:lnTo>
                    <a:pt x="0" y="228600"/>
                  </a:lnTo>
                  <a:lnTo>
                    <a:pt x="0" y="742950"/>
                  </a:lnTo>
                  <a:lnTo>
                    <a:pt x="914400" y="742950"/>
                  </a:lnTo>
                  <a:lnTo>
                    <a:pt x="914400" y="457200"/>
                  </a:lnTo>
                </a:path>
              </a:pathLst>
            </a:custGeom>
            <a:noFill/>
            <a:ln w="952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D00132-C127-6EED-E5BF-DB665EB20F56}"/>
                </a:ext>
              </a:extLst>
            </p:cNvPr>
            <p:cNvSpPr txBox="1"/>
            <p:nvPr/>
          </p:nvSpPr>
          <p:spPr>
            <a:xfrm>
              <a:off x="609600" y="3543300"/>
              <a:ext cx="748025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300" dirty="0"/>
                <a:t>PV array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0785122-AF79-961D-BD7A-39995E4567C7}"/>
                </a:ext>
              </a:extLst>
            </p:cNvPr>
            <p:cNvSpPr/>
            <p:nvPr/>
          </p:nvSpPr>
          <p:spPr>
            <a:xfrm>
              <a:off x="447675" y="1809750"/>
              <a:ext cx="1066800" cy="17526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191">
              <a:extLst>
                <a:ext uri="{FF2B5EF4-FFF2-40B4-BE49-F238E27FC236}">
                  <a16:creationId xmlns:a16="http://schemas.microsoft.com/office/drawing/2014/main" id="{DFCACA7B-D1D2-542F-1CA9-AB2DD2FC204F}"/>
                </a:ext>
              </a:extLst>
            </p:cNvPr>
            <p:cNvSpPr/>
            <p:nvPr/>
          </p:nvSpPr>
          <p:spPr>
            <a:xfrm>
              <a:off x="466725" y="21717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192">
              <a:extLst>
                <a:ext uri="{FF2B5EF4-FFF2-40B4-BE49-F238E27FC236}">
                  <a16:creationId xmlns:a16="http://schemas.microsoft.com/office/drawing/2014/main" id="{9A86B88F-259C-BD1A-82A0-9A130D00E3F8}"/>
                </a:ext>
              </a:extLst>
            </p:cNvPr>
            <p:cNvSpPr/>
            <p:nvPr/>
          </p:nvSpPr>
          <p:spPr>
            <a:xfrm>
              <a:off x="809625" y="28575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193">
              <a:extLst>
                <a:ext uri="{FF2B5EF4-FFF2-40B4-BE49-F238E27FC236}">
                  <a16:creationId xmlns:a16="http://schemas.microsoft.com/office/drawing/2014/main" id="{DC0B826A-5DEC-C303-E675-A36B970B9ACE}"/>
                </a:ext>
              </a:extLst>
            </p:cNvPr>
            <p:cNvSpPr/>
            <p:nvPr/>
          </p:nvSpPr>
          <p:spPr>
            <a:xfrm>
              <a:off x="466725" y="18288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194">
              <a:extLst>
                <a:ext uri="{FF2B5EF4-FFF2-40B4-BE49-F238E27FC236}">
                  <a16:creationId xmlns:a16="http://schemas.microsoft.com/office/drawing/2014/main" id="{1F418993-C0F1-7CC0-398E-CF25E4A3BB5E}"/>
                </a:ext>
              </a:extLst>
            </p:cNvPr>
            <p:cNvSpPr/>
            <p:nvPr/>
          </p:nvSpPr>
          <p:spPr>
            <a:xfrm>
              <a:off x="466725" y="25146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195">
              <a:extLst>
                <a:ext uri="{FF2B5EF4-FFF2-40B4-BE49-F238E27FC236}">
                  <a16:creationId xmlns:a16="http://schemas.microsoft.com/office/drawing/2014/main" id="{B9BB29A1-BDF9-CA6E-14EA-34C03F271772}"/>
                </a:ext>
              </a:extLst>
            </p:cNvPr>
            <p:cNvSpPr/>
            <p:nvPr/>
          </p:nvSpPr>
          <p:spPr>
            <a:xfrm>
              <a:off x="466725" y="28575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196">
              <a:extLst>
                <a:ext uri="{FF2B5EF4-FFF2-40B4-BE49-F238E27FC236}">
                  <a16:creationId xmlns:a16="http://schemas.microsoft.com/office/drawing/2014/main" id="{3F12DE8D-2A33-ECC4-5353-3DEA8F4993CE}"/>
                </a:ext>
              </a:extLst>
            </p:cNvPr>
            <p:cNvSpPr/>
            <p:nvPr/>
          </p:nvSpPr>
          <p:spPr>
            <a:xfrm>
              <a:off x="466725" y="32004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197">
              <a:extLst>
                <a:ext uri="{FF2B5EF4-FFF2-40B4-BE49-F238E27FC236}">
                  <a16:creationId xmlns:a16="http://schemas.microsoft.com/office/drawing/2014/main" id="{BC7EF308-4DA8-C1A0-BA09-2C7BD88DFCF5}"/>
                </a:ext>
              </a:extLst>
            </p:cNvPr>
            <p:cNvSpPr/>
            <p:nvPr/>
          </p:nvSpPr>
          <p:spPr>
            <a:xfrm>
              <a:off x="809625" y="25146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198">
              <a:extLst>
                <a:ext uri="{FF2B5EF4-FFF2-40B4-BE49-F238E27FC236}">
                  <a16:creationId xmlns:a16="http://schemas.microsoft.com/office/drawing/2014/main" id="{A762A166-29C4-8364-87D7-7F251F7D85D3}"/>
                </a:ext>
              </a:extLst>
            </p:cNvPr>
            <p:cNvSpPr/>
            <p:nvPr/>
          </p:nvSpPr>
          <p:spPr>
            <a:xfrm>
              <a:off x="809625" y="21717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199">
              <a:extLst>
                <a:ext uri="{FF2B5EF4-FFF2-40B4-BE49-F238E27FC236}">
                  <a16:creationId xmlns:a16="http://schemas.microsoft.com/office/drawing/2014/main" id="{4A710DF7-B3CD-6559-7504-E2D06FB1E9E6}"/>
                </a:ext>
              </a:extLst>
            </p:cNvPr>
            <p:cNvSpPr/>
            <p:nvPr/>
          </p:nvSpPr>
          <p:spPr>
            <a:xfrm>
              <a:off x="809625" y="18288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200">
              <a:extLst>
                <a:ext uri="{FF2B5EF4-FFF2-40B4-BE49-F238E27FC236}">
                  <a16:creationId xmlns:a16="http://schemas.microsoft.com/office/drawing/2014/main" id="{B1E40B99-D77F-CF57-4A4E-DCD31D37FF50}"/>
                </a:ext>
              </a:extLst>
            </p:cNvPr>
            <p:cNvSpPr/>
            <p:nvPr/>
          </p:nvSpPr>
          <p:spPr>
            <a:xfrm>
              <a:off x="809625" y="32004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201">
              <a:extLst>
                <a:ext uri="{FF2B5EF4-FFF2-40B4-BE49-F238E27FC236}">
                  <a16:creationId xmlns:a16="http://schemas.microsoft.com/office/drawing/2014/main" id="{3B423D01-00BB-339B-CCDB-78508C922F97}"/>
                </a:ext>
              </a:extLst>
            </p:cNvPr>
            <p:cNvSpPr/>
            <p:nvPr/>
          </p:nvSpPr>
          <p:spPr>
            <a:xfrm>
              <a:off x="1152525" y="18288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202">
              <a:extLst>
                <a:ext uri="{FF2B5EF4-FFF2-40B4-BE49-F238E27FC236}">
                  <a16:creationId xmlns:a16="http://schemas.microsoft.com/office/drawing/2014/main" id="{9A031CE6-FB10-4D21-1FFF-E798535C90BE}"/>
                </a:ext>
              </a:extLst>
            </p:cNvPr>
            <p:cNvSpPr/>
            <p:nvPr/>
          </p:nvSpPr>
          <p:spPr>
            <a:xfrm>
              <a:off x="1152525" y="21717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203">
              <a:extLst>
                <a:ext uri="{FF2B5EF4-FFF2-40B4-BE49-F238E27FC236}">
                  <a16:creationId xmlns:a16="http://schemas.microsoft.com/office/drawing/2014/main" id="{D0B1908F-E18E-A929-7956-A40297D4ED97}"/>
                </a:ext>
              </a:extLst>
            </p:cNvPr>
            <p:cNvSpPr/>
            <p:nvPr/>
          </p:nvSpPr>
          <p:spPr>
            <a:xfrm>
              <a:off x="1152525" y="25146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204">
              <a:extLst>
                <a:ext uri="{FF2B5EF4-FFF2-40B4-BE49-F238E27FC236}">
                  <a16:creationId xmlns:a16="http://schemas.microsoft.com/office/drawing/2014/main" id="{809F14ED-4741-7B31-837B-F319555EC687}"/>
                </a:ext>
              </a:extLst>
            </p:cNvPr>
            <p:cNvSpPr/>
            <p:nvPr/>
          </p:nvSpPr>
          <p:spPr>
            <a:xfrm>
              <a:off x="1152525" y="28575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205">
              <a:extLst>
                <a:ext uri="{FF2B5EF4-FFF2-40B4-BE49-F238E27FC236}">
                  <a16:creationId xmlns:a16="http://schemas.microsoft.com/office/drawing/2014/main" id="{2C8400E3-A32B-C524-028E-84EBAA658CD8}"/>
                </a:ext>
              </a:extLst>
            </p:cNvPr>
            <p:cNvSpPr/>
            <p:nvPr/>
          </p:nvSpPr>
          <p:spPr>
            <a:xfrm>
              <a:off x="1152525" y="3200400"/>
              <a:ext cx="342900" cy="342900"/>
            </a:xfrm>
            <a:custGeom>
              <a:avLst/>
              <a:gdLst>
                <a:gd name="connsiteX0" fmla="*/ 0 w 342900"/>
                <a:gd name="connsiteY0" fmla="*/ 257175 h 342900"/>
                <a:gd name="connsiteX1" fmla="*/ 85725 w 342900"/>
                <a:gd name="connsiteY1" fmla="*/ 342900 h 342900"/>
                <a:gd name="connsiteX2" fmla="*/ 257175 w 342900"/>
                <a:gd name="connsiteY2" fmla="*/ 342900 h 342900"/>
                <a:gd name="connsiteX3" fmla="*/ 342900 w 342900"/>
                <a:gd name="connsiteY3" fmla="*/ 257175 h 342900"/>
                <a:gd name="connsiteX4" fmla="*/ 342900 w 342900"/>
                <a:gd name="connsiteY4" fmla="*/ 85725 h 342900"/>
                <a:gd name="connsiteX5" fmla="*/ 257175 w 342900"/>
                <a:gd name="connsiteY5" fmla="*/ 0 h 342900"/>
                <a:gd name="connsiteX6" fmla="*/ 85725 w 342900"/>
                <a:gd name="connsiteY6" fmla="*/ 0 h 342900"/>
                <a:gd name="connsiteX7" fmla="*/ 0 w 342900"/>
                <a:gd name="connsiteY7" fmla="*/ 85725 h 342900"/>
                <a:gd name="connsiteX8" fmla="*/ 0 w 342900"/>
                <a:gd name="connsiteY8" fmla="*/ 257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342900">
                  <a:moveTo>
                    <a:pt x="0" y="257175"/>
                  </a:moveTo>
                  <a:lnTo>
                    <a:pt x="85725" y="342900"/>
                  </a:lnTo>
                  <a:lnTo>
                    <a:pt x="257175" y="342900"/>
                  </a:lnTo>
                  <a:lnTo>
                    <a:pt x="342900" y="257175"/>
                  </a:lnTo>
                  <a:lnTo>
                    <a:pt x="342900" y="85725"/>
                  </a:lnTo>
                  <a:lnTo>
                    <a:pt x="257175" y="0"/>
                  </a:lnTo>
                  <a:lnTo>
                    <a:pt x="85725" y="0"/>
                  </a:lnTo>
                  <a:lnTo>
                    <a:pt x="0" y="85725"/>
                  </a:lnTo>
                  <a:lnTo>
                    <a:pt x="0" y="257175"/>
                  </a:lnTo>
                  <a:close/>
                </a:path>
              </a:pathLst>
            </a:cu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C338DEB-46D8-D884-0025-1B8F4BEF1DD1}"/>
                </a:ext>
              </a:extLst>
            </p:cNvPr>
            <p:cNvSpPr/>
            <p:nvPr/>
          </p:nvSpPr>
          <p:spPr>
            <a:xfrm>
              <a:off x="2240064" y="1518594"/>
              <a:ext cx="227493" cy="2292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7F1EC8D-CFE3-7CBC-3C70-F8E33CE6D12A}"/>
                </a:ext>
              </a:extLst>
            </p:cNvPr>
            <p:cNvSpPr/>
            <p:nvPr/>
          </p:nvSpPr>
          <p:spPr>
            <a:xfrm>
              <a:off x="3981450" y="1800225"/>
              <a:ext cx="57150" cy="57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FBB53B7-FF9D-77D9-853F-579A3CC22753}"/>
                </a:ext>
              </a:extLst>
            </p:cNvPr>
            <p:cNvSpPr/>
            <p:nvPr/>
          </p:nvSpPr>
          <p:spPr>
            <a:xfrm>
              <a:off x="3981450" y="2314575"/>
              <a:ext cx="57150" cy="57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7F0D07C-F66F-AF97-7D9F-EAE8D08C3A64}"/>
                </a:ext>
              </a:extLst>
            </p:cNvPr>
            <p:cNvSpPr/>
            <p:nvPr/>
          </p:nvSpPr>
          <p:spPr>
            <a:xfrm>
              <a:off x="3981450" y="2828925"/>
              <a:ext cx="57150" cy="57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F1CAD54-7F39-31EA-89E7-25335F9886CA}"/>
                </a:ext>
              </a:extLst>
            </p:cNvPr>
            <p:cNvSpPr/>
            <p:nvPr/>
          </p:nvSpPr>
          <p:spPr>
            <a:xfrm>
              <a:off x="3752850" y="1790700"/>
              <a:ext cx="57150" cy="57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CE2C7C6C-8759-9B2C-C3A6-44B05307E9C9}"/>
                </a:ext>
              </a:extLst>
            </p:cNvPr>
            <p:cNvSpPr/>
            <p:nvPr/>
          </p:nvSpPr>
          <p:spPr>
            <a:xfrm>
              <a:off x="3752850" y="2314575"/>
              <a:ext cx="57150" cy="57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62308BF-F3B2-00B0-3974-15AEAF813BD6}"/>
                </a:ext>
              </a:extLst>
            </p:cNvPr>
            <p:cNvSpPr/>
            <p:nvPr/>
          </p:nvSpPr>
          <p:spPr>
            <a:xfrm>
              <a:off x="3752850" y="2828925"/>
              <a:ext cx="57150" cy="57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2A8891B-425B-C877-AD52-3AACCED3A5FF}"/>
                </a:ext>
              </a:extLst>
            </p:cNvPr>
            <p:cNvSpPr txBox="1"/>
            <p:nvPr/>
          </p:nvSpPr>
          <p:spPr>
            <a:xfrm>
              <a:off x="4212087" y="2999317"/>
              <a:ext cx="609462" cy="8309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803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8238</TotalTime>
  <Words>14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Meng Tao</dc:creator>
  <cp:lastModifiedBy>Meng Tao</cp:lastModifiedBy>
  <cp:revision>505</cp:revision>
  <cp:lastPrinted>2016-01-20T19:31:16Z</cp:lastPrinted>
  <dcterms:created xsi:type="dcterms:W3CDTF">2014-11-07T19:42:34Z</dcterms:created>
  <dcterms:modified xsi:type="dcterms:W3CDTF">2025-12-09T17:23:39Z</dcterms:modified>
</cp:coreProperties>
</file>